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F54D7-674A-06DF-E786-51F72FBACEBF}" v="11" dt="2024-03-04T13:33:40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O AUGUSTO OLIVEIRA GANDOLFO" userId="S::24.01496-6@maua.br::6d65317d-040d-4970-99a8-d338e79440e9" providerId="AD" clId="Web-{9CBF54D7-674A-06DF-E786-51F72FBACEBF}"/>
    <pc:docChg chg="delSld modSld">
      <pc:chgData name="BRENO AUGUSTO OLIVEIRA GANDOLFO" userId="S::24.01496-6@maua.br::6d65317d-040d-4970-99a8-d338e79440e9" providerId="AD" clId="Web-{9CBF54D7-674A-06DF-E786-51F72FBACEBF}" dt="2024-03-04T13:33:40.160" v="10"/>
      <pc:docMkLst>
        <pc:docMk/>
      </pc:docMkLst>
      <pc:sldChg chg="delSp">
        <pc:chgData name="BRENO AUGUSTO OLIVEIRA GANDOLFO" userId="S::24.01496-6@maua.br::6d65317d-040d-4970-99a8-d338e79440e9" providerId="AD" clId="Web-{9CBF54D7-674A-06DF-E786-51F72FBACEBF}" dt="2024-03-04T13:33:07.002" v="1"/>
        <pc:sldMkLst>
          <pc:docMk/>
          <pc:sldMk cId="0" sldId="256"/>
        </pc:sldMkLst>
        <pc:picChg chg="del">
          <ac:chgData name="BRENO AUGUSTO OLIVEIRA GANDOLFO" userId="S::24.01496-6@maua.br::6d65317d-040d-4970-99a8-d338e79440e9" providerId="AD" clId="Web-{9CBF54D7-674A-06DF-E786-51F72FBACEBF}" dt="2024-03-04T13:33:07.002" v="1"/>
          <ac:picMkLst>
            <pc:docMk/>
            <pc:sldMk cId="0" sldId="256"/>
            <ac:picMk id="7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15.456" v="2"/>
        <pc:sldMkLst>
          <pc:docMk/>
          <pc:sldMk cId="0" sldId="257"/>
        </pc:sldMkLst>
        <pc:picChg chg="del">
          <ac:chgData name="BRENO AUGUSTO OLIVEIRA GANDOLFO" userId="S::24.01496-6@maua.br::6d65317d-040d-4970-99a8-d338e79440e9" providerId="AD" clId="Web-{9CBF54D7-674A-06DF-E786-51F72FBACEBF}" dt="2024-03-04T13:33:15.456" v="2"/>
          <ac:picMkLst>
            <pc:docMk/>
            <pc:sldMk cId="0" sldId="257"/>
            <ac:picMk id="15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17.221" v="3"/>
        <pc:sldMkLst>
          <pc:docMk/>
          <pc:sldMk cId="0" sldId="258"/>
        </pc:sldMkLst>
        <pc:picChg chg="del">
          <ac:chgData name="BRENO AUGUSTO OLIVEIRA GANDOLFO" userId="S::24.01496-6@maua.br::6d65317d-040d-4970-99a8-d338e79440e9" providerId="AD" clId="Web-{9CBF54D7-674A-06DF-E786-51F72FBACEBF}" dt="2024-03-04T13:33:17.221" v="3"/>
          <ac:picMkLst>
            <pc:docMk/>
            <pc:sldMk cId="0" sldId="258"/>
            <ac:picMk id="9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18.924" v="4"/>
        <pc:sldMkLst>
          <pc:docMk/>
          <pc:sldMk cId="0" sldId="259"/>
        </pc:sldMkLst>
        <pc:picChg chg="del">
          <ac:chgData name="BRENO AUGUSTO OLIVEIRA GANDOLFO" userId="S::24.01496-6@maua.br::6d65317d-040d-4970-99a8-d338e79440e9" providerId="AD" clId="Web-{9CBF54D7-674A-06DF-E786-51F72FBACEBF}" dt="2024-03-04T13:33:18.924" v="4"/>
          <ac:picMkLst>
            <pc:docMk/>
            <pc:sldMk cId="0" sldId="259"/>
            <ac:picMk id="22" creationId="{00000000-0000-0000-0000-000000000000}"/>
          </ac:picMkLst>
        </pc:picChg>
      </pc:sldChg>
      <pc:sldChg chg="del">
        <pc:chgData name="BRENO AUGUSTO OLIVEIRA GANDOLFO" userId="S::24.01496-6@maua.br::6d65317d-040d-4970-99a8-d338e79440e9" providerId="AD" clId="Web-{9CBF54D7-674A-06DF-E786-51F72FBACEBF}" dt="2024-03-04T13:30:20.417" v="0"/>
        <pc:sldMkLst>
          <pc:docMk/>
          <pc:sldMk cId="0" sldId="260"/>
        </pc:sldMkLst>
      </pc:sldChg>
      <pc:sldChg chg="delSp">
        <pc:chgData name="BRENO AUGUSTO OLIVEIRA GANDOLFO" userId="S::24.01496-6@maua.br::6d65317d-040d-4970-99a8-d338e79440e9" providerId="AD" clId="Web-{9CBF54D7-674A-06DF-E786-51F72FBACEBF}" dt="2024-03-04T13:33:21.378" v="5"/>
        <pc:sldMkLst>
          <pc:docMk/>
          <pc:sldMk cId="0" sldId="261"/>
        </pc:sldMkLst>
        <pc:picChg chg="del">
          <ac:chgData name="BRENO AUGUSTO OLIVEIRA GANDOLFO" userId="S::24.01496-6@maua.br::6d65317d-040d-4970-99a8-d338e79440e9" providerId="AD" clId="Web-{9CBF54D7-674A-06DF-E786-51F72FBACEBF}" dt="2024-03-04T13:33:21.378" v="5"/>
          <ac:picMkLst>
            <pc:docMk/>
            <pc:sldMk cId="0" sldId="261"/>
            <ac:picMk id="12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23.237" v="6"/>
        <pc:sldMkLst>
          <pc:docMk/>
          <pc:sldMk cId="0" sldId="262"/>
        </pc:sldMkLst>
        <pc:picChg chg="del">
          <ac:chgData name="BRENO AUGUSTO OLIVEIRA GANDOLFO" userId="S::24.01496-6@maua.br::6d65317d-040d-4970-99a8-d338e79440e9" providerId="AD" clId="Web-{9CBF54D7-674A-06DF-E786-51F72FBACEBF}" dt="2024-03-04T13:33:23.237" v="6"/>
          <ac:picMkLst>
            <pc:docMk/>
            <pc:sldMk cId="0" sldId="262"/>
            <ac:picMk id="14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26.034" v="7"/>
        <pc:sldMkLst>
          <pc:docMk/>
          <pc:sldMk cId="0" sldId="263"/>
        </pc:sldMkLst>
        <pc:picChg chg="del">
          <ac:chgData name="BRENO AUGUSTO OLIVEIRA GANDOLFO" userId="S::24.01496-6@maua.br::6d65317d-040d-4970-99a8-d338e79440e9" providerId="AD" clId="Web-{9CBF54D7-674A-06DF-E786-51F72FBACEBF}" dt="2024-03-04T13:33:26.034" v="7"/>
          <ac:picMkLst>
            <pc:docMk/>
            <pc:sldMk cId="0" sldId="263"/>
            <ac:picMk id="14" creationId="{00000000-0000-0000-0000-000000000000}"/>
          </ac:picMkLst>
        </pc:picChg>
      </pc:sldChg>
      <pc:sldChg chg="delSp modSp">
        <pc:chgData name="BRENO AUGUSTO OLIVEIRA GANDOLFO" userId="S::24.01496-6@maua.br::6d65317d-040d-4970-99a8-d338e79440e9" providerId="AD" clId="Web-{9CBF54D7-674A-06DF-E786-51F72FBACEBF}" dt="2024-03-04T13:33:38.253" v="9"/>
        <pc:sldMkLst>
          <pc:docMk/>
          <pc:sldMk cId="0" sldId="264"/>
        </pc:sldMkLst>
        <pc:spChg chg="mod">
          <ac:chgData name="BRENO AUGUSTO OLIVEIRA GANDOLFO" userId="S::24.01496-6@maua.br::6d65317d-040d-4970-99a8-d338e79440e9" providerId="AD" clId="Web-{9CBF54D7-674A-06DF-E786-51F72FBACEBF}" dt="2024-03-04T13:33:32.581" v="8" actId="20577"/>
          <ac:spMkLst>
            <pc:docMk/>
            <pc:sldMk cId="0" sldId="264"/>
            <ac:spMk id="4" creationId="{00000000-0000-0000-0000-000000000000}"/>
          </ac:spMkLst>
        </pc:spChg>
        <pc:picChg chg="del">
          <ac:chgData name="BRENO AUGUSTO OLIVEIRA GANDOLFO" userId="S::24.01496-6@maua.br::6d65317d-040d-4970-99a8-d338e79440e9" providerId="AD" clId="Web-{9CBF54D7-674A-06DF-E786-51F72FBACEBF}" dt="2024-03-04T13:33:38.253" v="9"/>
          <ac:picMkLst>
            <pc:docMk/>
            <pc:sldMk cId="0" sldId="264"/>
            <ac:picMk id="7" creationId="{00000000-0000-0000-0000-000000000000}"/>
          </ac:picMkLst>
        </pc:picChg>
      </pc:sldChg>
      <pc:sldChg chg="delSp">
        <pc:chgData name="BRENO AUGUSTO OLIVEIRA GANDOLFO" userId="S::24.01496-6@maua.br::6d65317d-040d-4970-99a8-d338e79440e9" providerId="AD" clId="Web-{9CBF54D7-674A-06DF-E786-51F72FBACEBF}" dt="2024-03-04T13:33:40.160" v="10"/>
        <pc:sldMkLst>
          <pc:docMk/>
          <pc:sldMk cId="0" sldId="265"/>
        </pc:sldMkLst>
        <pc:picChg chg="del">
          <ac:chgData name="BRENO AUGUSTO OLIVEIRA GANDOLFO" userId="S::24.01496-6@maua.br::6d65317d-040d-4970-99a8-d338e79440e9" providerId="AD" clId="Web-{9CBF54D7-674A-06DF-E786-51F72FBACEBF}" dt="2024-03-04T13:33:40.160" v="10"/>
          <ac:picMkLst>
            <pc:docMk/>
            <pc:sldMk cId="0" sldId="265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842C-5B08-49EC-85AC-761752843D56}" type="datetimeFigureOut">
              <a:t>04/03/2024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5580F-C33C-42AB-9FF8-2B93DA881A0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57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Minha Leitura, Minha Vida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Biblioteca Comunitária do Heliópolis é um espaço acolhedor, projetado para promover a leitura e o aprendizado na comunidade.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830586"/>
            <a:ext cx="9933503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Objetivo da biblioteca: promover a leitura na comunidade do Heliópolis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44205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8" name="Text 5"/>
          <p:cNvSpPr/>
          <p:nvPr/>
        </p:nvSpPr>
        <p:spPr>
          <a:xfrm>
            <a:off x="2533293" y="4462224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70503" y="4496872"/>
            <a:ext cx="33182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Foco na Comunidade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070503" y="4977289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biblioteca visa criar um ambiente propício para a leitura e a troca de conhecimentos dentro da comunidade local.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44205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2" name="Text 9"/>
          <p:cNvSpPr/>
          <p:nvPr/>
        </p:nvSpPr>
        <p:spPr>
          <a:xfrm>
            <a:off x="7572256" y="4462224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4496872"/>
            <a:ext cx="3434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Inclusão e Diversidade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977289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Promove a leitura como uma atividade inclusiva e acessível a pessoas de todas as idades e origens.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22492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Acervo da biblioteca: livros de diversos gêneros e temas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4169093"/>
            <a:ext cx="31383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Ficção e Não-ficção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738449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Oferece uma ampla variedade de livros de ficção e não-ficção para atender aos diferentes gostos dos leitores.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687" y="4169093"/>
            <a:ext cx="35992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Livros Infantis e Juvenis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687" y="4738449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Contém uma seção dedicada a livros infantis e juvenis, incentivando o hábito de leitura desde cedo.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65992" y="814983"/>
            <a:ext cx="8440817" cy="1769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46"/>
              </a:lnSpc>
              <a:buNone/>
            </a:pPr>
            <a:r>
              <a:rPr lang="en-US" sz="371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Atividades promovidas pela biblioteca: clubes de leitura, contação de histórias, palestras</a:t>
            </a:r>
            <a:endParaRPr lang="en-US" sz="3717" dirty="0"/>
          </a:p>
        </p:txBody>
      </p:sp>
      <p:sp>
        <p:nvSpPr>
          <p:cNvPr id="6" name="Shape 3"/>
          <p:cNvSpPr/>
          <p:nvPr/>
        </p:nvSpPr>
        <p:spPr>
          <a:xfrm>
            <a:off x="1537335" y="2867978"/>
            <a:ext cx="23574" cy="4546521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1761530" y="3215997"/>
            <a:ext cx="660797" cy="2357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1336715" y="3015496"/>
            <a:ext cx="424815" cy="424815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9" name="Text 6"/>
          <p:cNvSpPr/>
          <p:nvPr/>
        </p:nvSpPr>
        <p:spPr>
          <a:xfrm>
            <a:off x="1493877" y="3050858"/>
            <a:ext cx="110490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8"/>
              </a:lnSpc>
              <a:buNone/>
            </a:pPr>
            <a:r>
              <a:rPr lang="en-US" sz="223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30" dirty="0"/>
          </a:p>
        </p:txBody>
      </p:sp>
      <p:sp>
        <p:nvSpPr>
          <p:cNvPr id="10" name="Text 7"/>
          <p:cNvSpPr/>
          <p:nvPr/>
        </p:nvSpPr>
        <p:spPr>
          <a:xfrm>
            <a:off x="2587466" y="3056692"/>
            <a:ext cx="2360057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Clubes de Leitura</a:t>
            </a:r>
            <a:endParaRPr lang="en-US" sz="1858" dirty="0"/>
          </a:p>
        </p:txBody>
      </p:sp>
      <p:sp>
        <p:nvSpPr>
          <p:cNvPr id="11" name="Text 8"/>
          <p:cNvSpPr/>
          <p:nvPr/>
        </p:nvSpPr>
        <p:spPr>
          <a:xfrm>
            <a:off x="2587466" y="3464838"/>
            <a:ext cx="7119342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Realiza encontros regulares para debater obras literárias e compartilhar experiências de leitura.</a:t>
            </a:r>
            <a:endParaRPr lang="en-US" sz="1487" dirty="0"/>
          </a:p>
        </p:txBody>
      </p:sp>
      <p:sp>
        <p:nvSpPr>
          <p:cNvPr id="12" name="Shape 9"/>
          <p:cNvSpPr/>
          <p:nvPr/>
        </p:nvSpPr>
        <p:spPr>
          <a:xfrm>
            <a:off x="1761530" y="4794409"/>
            <a:ext cx="660797" cy="2357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Shape 10"/>
          <p:cNvSpPr/>
          <p:nvPr/>
        </p:nvSpPr>
        <p:spPr>
          <a:xfrm>
            <a:off x="1336715" y="4593908"/>
            <a:ext cx="424815" cy="424815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4" name="Text 11"/>
          <p:cNvSpPr/>
          <p:nvPr/>
        </p:nvSpPr>
        <p:spPr>
          <a:xfrm>
            <a:off x="1460778" y="4629269"/>
            <a:ext cx="176689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8"/>
              </a:lnSpc>
              <a:buNone/>
            </a:pPr>
            <a:r>
              <a:rPr lang="en-US" sz="223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30" dirty="0"/>
          </a:p>
        </p:txBody>
      </p:sp>
      <p:sp>
        <p:nvSpPr>
          <p:cNvPr id="15" name="Text 12"/>
          <p:cNvSpPr/>
          <p:nvPr/>
        </p:nvSpPr>
        <p:spPr>
          <a:xfrm>
            <a:off x="2587466" y="4635103"/>
            <a:ext cx="289417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Contação de Histórias</a:t>
            </a:r>
            <a:endParaRPr lang="en-US" sz="1858" dirty="0"/>
          </a:p>
        </p:txBody>
      </p:sp>
      <p:sp>
        <p:nvSpPr>
          <p:cNvPr id="16" name="Text 13"/>
          <p:cNvSpPr/>
          <p:nvPr/>
        </p:nvSpPr>
        <p:spPr>
          <a:xfrm>
            <a:off x="2587466" y="5043249"/>
            <a:ext cx="7119342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 sessões interativas de contação de histórias para crianças, despertando a imaginação e a criatividade.</a:t>
            </a:r>
            <a:endParaRPr lang="en-US" sz="1487" dirty="0"/>
          </a:p>
        </p:txBody>
      </p:sp>
      <p:sp>
        <p:nvSpPr>
          <p:cNvPr id="17" name="Shape 14"/>
          <p:cNvSpPr/>
          <p:nvPr/>
        </p:nvSpPr>
        <p:spPr>
          <a:xfrm>
            <a:off x="1761530" y="6372820"/>
            <a:ext cx="660797" cy="2357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336715" y="6172319"/>
            <a:ext cx="424815" cy="424815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9" name="Text 16"/>
          <p:cNvSpPr/>
          <p:nvPr/>
        </p:nvSpPr>
        <p:spPr>
          <a:xfrm>
            <a:off x="1458278" y="6207681"/>
            <a:ext cx="181570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8"/>
              </a:lnSpc>
              <a:buNone/>
            </a:pPr>
            <a:r>
              <a:rPr lang="en-US" sz="223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230" dirty="0"/>
          </a:p>
        </p:txBody>
      </p:sp>
      <p:sp>
        <p:nvSpPr>
          <p:cNvPr id="20" name="Text 17"/>
          <p:cNvSpPr/>
          <p:nvPr/>
        </p:nvSpPr>
        <p:spPr>
          <a:xfrm>
            <a:off x="2587466" y="6213515"/>
            <a:ext cx="2954060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Palestras e Workshops</a:t>
            </a:r>
            <a:endParaRPr lang="en-US" sz="1858" dirty="0"/>
          </a:p>
        </p:txBody>
      </p:sp>
      <p:sp>
        <p:nvSpPr>
          <p:cNvPr id="21" name="Text 18"/>
          <p:cNvSpPr/>
          <p:nvPr/>
        </p:nvSpPr>
        <p:spPr>
          <a:xfrm>
            <a:off x="2587466" y="6621661"/>
            <a:ext cx="7119342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Promove palestras e workshops com autores locais e especialistas, enriquecendo o conhecimento dos participantes.</a:t>
            </a:r>
            <a:endParaRPr lang="en-US" sz="148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61366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Horário de funcionamento da biblioteca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4335661"/>
            <a:ext cx="4542115" cy="1280160"/>
          </a:xfrm>
          <a:prstGeom prst="roundRect">
            <a:avLst>
              <a:gd name="adj" fmla="val 5207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4557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Segunda a Sexta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5038249"/>
            <a:ext cx="4097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Das 9h às 18h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4335661"/>
            <a:ext cx="4542115" cy="1280160"/>
          </a:xfrm>
          <a:prstGeom prst="roundRect">
            <a:avLst>
              <a:gd name="adj" fmla="val 5207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4557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Sábado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5038249"/>
            <a:ext cx="4097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Das 9h às 13h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1777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Equipe responsável pela biblioteca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40733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4675703" y="4115038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4149685"/>
            <a:ext cx="2915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Equipe Acolhedora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63010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Uma equipe amigável e atenciosa está sempre disponível para ajudar e oferecer suporte aos visitantes.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40733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1" name="Text 8"/>
          <p:cNvSpPr/>
          <p:nvPr/>
        </p:nvSpPr>
        <p:spPr>
          <a:xfrm>
            <a:off x="9401056" y="4115038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4149685"/>
            <a:ext cx="36717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Conhecimento e Paixão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63010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Os membros da equipe que possuem conhecimento e paixão pela leitura, se voluntariam e proporcionariam uma experiência enriquecedora.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34743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participar e utilizar os serviços da biblioteca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180517"/>
            <a:ext cx="3311128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0559" y="44024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Visite a Biblioteca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0559" y="4882872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Dirija-se à biblioteca e conheça pessoalmente o espaço, o acervo e a equipe.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180517"/>
            <a:ext cx="331112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1687" y="4402455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Inscreva-se nas Atividades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81687" y="5230058"/>
            <a:ext cx="28667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Participe dos clubes de leitura, contação de histórias e demais eventos promovidos pela biblioteca.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180517"/>
            <a:ext cx="331124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402455"/>
            <a:ext cx="28538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 os Recursos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882872"/>
            <a:ext cx="28669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Aproveite os livros, workshops e demais recursos disponíveis para expandir o conhecimento e o prazer pela leitura.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3293269" y="1701998"/>
            <a:ext cx="8043743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" pitchFamily="34" charset="0"/>
                <a:ea typeface="Syne"/>
                <a:cs typeface="Syne" pitchFamily="34" charset="-120"/>
              </a:rPr>
              <a:t>Planta Baixa da Biblioteca</a:t>
            </a:r>
            <a:endParaRPr lang="en-US" sz="4350" dirty="0">
              <a:ea typeface="Syne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13" y="2983825"/>
            <a:ext cx="3332917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71" y="2983825"/>
            <a:ext cx="3332917" cy="3332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54987" y="3767614"/>
            <a:ext cx="91201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Muito Obrigado pela atenção!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8</cp:revision>
  <dcterms:created xsi:type="dcterms:W3CDTF">2024-03-04T02:00:07Z</dcterms:created>
  <dcterms:modified xsi:type="dcterms:W3CDTF">2024-03-04T13:33:47Z</dcterms:modified>
</cp:coreProperties>
</file>